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резентация фоп\Презентация 1 ФОП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4064"/>
            <a:ext cx="9144000" cy="687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650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резентация фоп\Презентация 2 ФОП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34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презентация фоп\Презентация 4 ФОП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9"/>
            <a:ext cx="9144000" cy="687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982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презентация фоп\Презентация 5 ФОП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4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презентация фоп\Презентация 6 ФОП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" y="0"/>
            <a:ext cx="91438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875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резентация фоп\Презентация 3 ФОП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2" y="0"/>
            <a:ext cx="91462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0887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</cp:revision>
  <dcterms:created xsi:type="dcterms:W3CDTF">2023-11-28T12:59:57Z</dcterms:created>
  <dcterms:modified xsi:type="dcterms:W3CDTF">2023-11-28T13:07:16Z</dcterms:modified>
</cp:coreProperties>
</file>